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8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96" y="197"/>
      </p:cViewPr>
      <p:guideLst>
        <p:guide orient="horz" pos="36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07328-B5AE-49E8-A5DA-DD67FDC907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83CA3E-9454-4B7F-97B1-846838EBC7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F13A08-CE8F-464C-B678-287E1C414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23110A-8BAC-42C7-9D77-EF98F2A15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E4946-2FD8-405B-9850-4D43FAC57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260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BF588-6159-41FD-B40A-4565D2905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FE07EE-0EC4-497B-A0F1-8FC6CE0B27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13FC27-BCD5-4CAE-AE1D-74A4C9702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8C13F3-7F30-4B90-927B-D38C322C2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6CF93-7683-49C0-B304-7E8798DFA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43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85FFD1-C9AE-4ECF-9FF6-2D0CFD80A2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20A79B-0F2B-4F20-8D9A-23E88C0C92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2958B-ACCB-4063-9973-CDA4ACA71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26B19-9B8E-4348-9BA4-3A9ACC933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34FBD-AA75-4E32-9D83-581AFAFBA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090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B7EA7-6B91-47CD-9965-4EF8BF433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AC6304-363B-412E-BBEB-9E698E609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3BB76B-8EB9-4A78-9BAB-3D1C74ED7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767CCB-9A67-46D1-9127-6BE9487A8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927C67-9EAC-4D3A-A071-05A1E3CD2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143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6D113-E2A2-4993-AD67-9C47821AA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3F2CB-D99C-4517-A985-DA0A7BB31A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1E128-F022-4459-BB10-70B7BA7FD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B8B19D-6999-4EF1-9451-5F939B0FB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26814-62EE-4B92-92AE-CDC2E1358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996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A0771-712A-4DF5-832A-0B84DDB55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3BF2C-9050-46A2-A4F6-077B6C684B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4897C-A76D-45EE-9989-2FD99E40C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1DF8BC-8C2E-42BB-BCA8-A2C19A453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0F08FC-9571-417D-AE34-791BF66DB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D7D446-938B-43AE-808F-31BB4726C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558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2AFC53-01D9-4B10-A442-98140E9515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5C25E1-DBFE-4DDD-9613-C3488FCC5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677B4-48F2-466E-BF7C-CBCB366E0B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A5D22C-EF20-4D85-8E61-AFA6D69055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F07F96-98E3-48F9-BDA0-F3A9900CE8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3FA28F-144E-4C75-AFA5-0F601C874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168933-13D8-4C8F-84D1-403858621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6BAA23-E8DE-4B1A-B0F4-41214D9B2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784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CA05E-B2BA-40FB-9F2A-5F3090043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4E1040-B921-4C58-AFD8-2F7969AF7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2A9F51-30B6-4399-8243-5848DE105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CDCBC5-E1AB-434A-B6A6-F3C6BD1F5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89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46DE1A-1002-4134-AB32-48AB1316C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3899A-8FDB-4151-95B6-615E517E6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0594C2-C66E-4BFA-92BF-855B78DAF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150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C8382-1EE0-43ED-98CB-ACB5CEA14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15B80-CEB1-4C6A-B496-435C26C07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AFFEC9-7724-49E2-A7B9-C6317C82E7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2F1857-59A8-4B26-B16A-D1032D013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BBEFA2-D989-4526-8C2E-619BF832E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FA93F-9B37-4A67-8819-F1F6CE649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65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DFC41-9079-4F6F-AE5E-CBE1B65CD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74757A-65CE-4019-941F-4C70EB03F8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828625-AEED-4CCD-AFF3-8DE1F726E8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601464-9287-4360-AD18-9DCABCEF6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F7706C-A1C3-4757-B45F-ABE8F6A99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46A3EF-5E18-4A60-BD4B-F5DD1BF5D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53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799E83-5506-4E56-A857-744C06B68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ED994F-3C48-42D9-9100-38F29CCBC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68F3A-DC1D-4B64-A837-67462FA653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DCEB15-49CD-410B-994B-BB2CD055E58B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804E9-FD84-4E14-846F-E2B6AA22F5D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73E87-B220-4283-81C5-BF859796F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EFD84F-096D-46F6-A5C1-19817CF711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114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JPG"/><Relationship Id="rId7" Type="http://schemas.microsoft.com/office/2007/relationships/hdphoto" Target="../media/hdphoto2.wdp"/><Relationship Id="rId12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3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4.JPG"/><Relationship Id="rId7" Type="http://schemas.openxmlformats.org/officeDocument/2006/relationships/image" Target="../media/image6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15.png"/><Relationship Id="rId4" Type="http://schemas.openxmlformats.org/officeDocument/2006/relationships/image" Target="../media/image2.JP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B8FE66D1-AC24-4F20-9778-F2A672F369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364" y="1137686"/>
            <a:ext cx="4301836" cy="168537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BDD850F-D40C-4DEC-9409-40560E72C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651" y="1137686"/>
            <a:ext cx="2622024" cy="1682054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E7482C7-5056-4E41-9EF6-395108442D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6000"/>
                    </a14:imgEffect>
                    <a14:imgEffect>
                      <a14:saturation sat="66000"/>
                    </a14:imgEffect>
                    <a14:imgEffect>
                      <a14:brightnessContrast contrast="-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1023" y="3381513"/>
            <a:ext cx="2881660" cy="208107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0EE81F33-3D31-4049-A6B6-DC75E73D37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6000"/>
                    </a14:imgEffect>
                    <a14:imgEffect>
                      <a14:saturation sat="66000"/>
                    </a14:imgEffect>
                    <a14:imgEffect>
                      <a14:brightnessContrast contrast="-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47388" y="3381514"/>
            <a:ext cx="2881658" cy="2081069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9F1AFAE-DDEF-417B-BB97-0A97BE3BC9A2}"/>
              </a:ext>
            </a:extLst>
          </p:cNvPr>
          <p:cNvGrpSpPr/>
          <p:nvPr/>
        </p:nvGrpSpPr>
        <p:grpSpPr>
          <a:xfrm>
            <a:off x="661023" y="5570226"/>
            <a:ext cx="2299191" cy="584775"/>
            <a:chOff x="661023" y="5570226"/>
            <a:chExt cx="2299191" cy="584775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95460BE3-E0FA-4B35-811A-8AB347DEF2C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61023" y="5665864"/>
              <a:ext cx="228600" cy="161925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5A12B14-60A3-458A-B3E3-6EB1D1A3B7E5}"/>
                </a:ext>
              </a:extLst>
            </p:cNvPr>
            <p:cNvSpPr txBox="1"/>
            <p:nvPr/>
          </p:nvSpPr>
          <p:spPr>
            <a:xfrm>
              <a:off x="902635" y="5570226"/>
              <a:ext cx="205757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Estimated prone  configuration</a:t>
              </a:r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DD9662C-E08E-4745-A195-AE8701088BCF}"/>
              </a:ext>
            </a:extLst>
          </p:cNvPr>
          <p:cNvGrpSpPr/>
          <p:nvPr/>
        </p:nvGrpSpPr>
        <p:grpSpPr>
          <a:xfrm>
            <a:off x="3077849" y="5570226"/>
            <a:ext cx="2198071" cy="584775"/>
            <a:chOff x="2840164" y="5570226"/>
            <a:chExt cx="2198071" cy="584775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713776D-E098-48C8-85DB-E498828DA14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840164" y="5663846"/>
              <a:ext cx="223620" cy="165961"/>
            </a:xfrm>
            <a:prstGeom prst="rect">
              <a:avLst/>
            </a:prstGeom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5BA1B76-D78E-4FC4-A76B-DDCE401322E6}"/>
                </a:ext>
              </a:extLst>
            </p:cNvPr>
            <p:cNvSpPr txBox="1"/>
            <p:nvPr/>
          </p:nvSpPr>
          <p:spPr>
            <a:xfrm>
              <a:off x="3073020" y="5570226"/>
              <a:ext cx="19652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Estimated supine configuration</a:t>
              </a:r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A9F84D1-7A14-48AD-9344-4C7A81F5F79B}"/>
              </a:ext>
            </a:extLst>
          </p:cNvPr>
          <p:cNvGrpSpPr/>
          <p:nvPr/>
        </p:nvGrpSpPr>
        <p:grpSpPr>
          <a:xfrm>
            <a:off x="7761644" y="5575012"/>
            <a:ext cx="2253009" cy="584775"/>
            <a:chOff x="6726612" y="5575012"/>
            <a:chExt cx="2253009" cy="584775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521D15F2-5F9C-49BB-9180-D0DB34A33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726612" y="5673631"/>
              <a:ext cx="231014" cy="155963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6525F62-3E3B-45D0-AFB9-DED270BC0A10}"/>
                </a:ext>
              </a:extLst>
            </p:cNvPr>
            <p:cNvSpPr txBox="1"/>
            <p:nvPr/>
          </p:nvSpPr>
          <p:spPr>
            <a:xfrm>
              <a:off x="6968224" y="5575012"/>
              <a:ext cx="201139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Measured  configurations</a:t>
              </a:r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1963D6F9-E074-49FF-A748-221F9CD8F2AE}"/>
              </a:ext>
            </a:extLst>
          </p:cNvPr>
          <p:cNvSpPr/>
          <p:nvPr/>
        </p:nvSpPr>
        <p:spPr>
          <a:xfrm>
            <a:off x="3710184" y="3631697"/>
            <a:ext cx="572655" cy="728297"/>
          </a:xfrm>
          <a:prstGeom prst="ellipse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73408374-B518-422B-BD39-D3D15A1593FF}"/>
              </a:ext>
            </a:extLst>
          </p:cNvPr>
          <p:cNvSpPr/>
          <p:nvPr/>
        </p:nvSpPr>
        <p:spPr>
          <a:xfrm>
            <a:off x="5844839" y="3693751"/>
            <a:ext cx="572655" cy="728297"/>
          </a:xfrm>
          <a:prstGeom prst="ellipse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3884DD6-1358-44EC-9966-51990DA5723C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9045"/>
          <a:stretch/>
        </p:blipFill>
        <p:spPr>
          <a:xfrm>
            <a:off x="6633751" y="3381513"/>
            <a:ext cx="2700271" cy="208107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DCF374D6-A437-4276-843B-07E70764704E}"/>
              </a:ext>
            </a:extLst>
          </p:cNvPr>
          <p:cNvSpPr/>
          <p:nvPr/>
        </p:nvSpPr>
        <p:spPr>
          <a:xfrm>
            <a:off x="7679622" y="3416288"/>
            <a:ext cx="572655" cy="728297"/>
          </a:xfrm>
          <a:prstGeom prst="ellipse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10A5FFF-F973-4E1E-889E-ED188C765363}"/>
              </a:ext>
            </a:extLst>
          </p:cNvPr>
          <p:cNvSpPr/>
          <p:nvPr/>
        </p:nvSpPr>
        <p:spPr>
          <a:xfrm>
            <a:off x="8601822" y="3779156"/>
            <a:ext cx="572655" cy="728297"/>
          </a:xfrm>
          <a:prstGeom prst="ellipse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9AD5F19-E400-4CD9-8900-AE57DEEF4715}"/>
              </a:ext>
            </a:extLst>
          </p:cNvPr>
          <p:cNvGrpSpPr/>
          <p:nvPr/>
        </p:nvGrpSpPr>
        <p:grpSpPr>
          <a:xfrm>
            <a:off x="5393555" y="5570226"/>
            <a:ext cx="2250453" cy="584775"/>
            <a:chOff x="8932555" y="2821909"/>
            <a:chExt cx="2250453" cy="58477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F359BB3-277A-4343-AC3F-4497663DEBED}"/>
                </a:ext>
              </a:extLst>
            </p:cNvPr>
            <p:cNvSpPr txBox="1"/>
            <p:nvPr/>
          </p:nvSpPr>
          <p:spPr>
            <a:xfrm>
              <a:off x="9248676" y="2821909"/>
              <a:ext cx="19343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Estimated supine tilted configuration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7A2273CE-A173-4A18-8AF6-14263072ECD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8932555" y="2942167"/>
              <a:ext cx="214731" cy="1651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0641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08982-8286-4A43-8EEB-29F20A16D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DD48B5-FAB8-494D-B61D-4DC6BDED4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008"/>
          <a:stretch/>
        </p:blipFill>
        <p:spPr>
          <a:xfrm>
            <a:off x="6162917" y="2084967"/>
            <a:ext cx="1955374" cy="13440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F24699F-0E5B-4B9B-80CB-D08ADAAF24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618"/>
          <a:stretch/>
        </p:blipFill>
        <p:spPr>
          <a:xfrm>
            <a:off x="8311381" y="2084968"/>
            <a:ext cx="1962811" cy="13440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3CF338-E08E-4909-94CB-9FF513F57B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58089" y="3003083"/>
            <a:ext cx="231014" cy="1559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1A1797-E378-49BE-A55C-68194C1FEC95}"/>
              </a:ext>
            </a:extLst>
          </p:cNvPr>
          <p:cNvSpPr txBox="1"/>
          <p:nvPr/>
        </p:nvSpPr>
        <p:spPr>
          <a:xfrm>
            <a:off x="10548974" y="2903447"/>
            <a:ext cx="1119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Measured 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3C4B9D-6334-4B41-8C01-F31B763F56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58089" y="2443252"/>
            <a:ext cx="226355" cy="17411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CAFC8D7-318C-40BA-A8F2-1669E741C3C6}"/>
              </a:ext>
            </a:extLst>
          </p:cNvPr>
          <p:cNvSpPr txBox="1"/>
          <p:nvPr/>
        </p:nvSpPr>
        <p:spPr>
          <a:xfrm>
            <a:off x="10548974" y="2345798"/>
            <a:ext cx="1107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/>
              <a:t>Estimated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3BBF0C7-ABFA-4DB9-A80D-6A86F8BA607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t="9450" b="8511"/>
          <a:stretch/>
        </p:blipFill>
        <p:spPr>
          <a:xfrm>
            <a:off x="2719055" y="2098286"/>
            <a:ext cx="1976478" cy="136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931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161902-D785-4B5D-9B6B-170E1894EF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86"/>
          <a:stretch/>
        </p:blipFill>
        <p:spPr>
          <a:xfrm>
            <a:off x="6161239" y="1307767"/>
            <a:ext cx="2006261" cy="13489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B22343-7C57-4A5C-B9BA-F7A145942B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982" y="1307767"/>
            <a:ext cx="2031856" cy="134890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BBF5CAC-1E02-417B-9DF3-B921E2824D44}"/>
              </a:ext>
            </a:extLst>
          </p:cNvPr>
          <p:cNvSpPr txBox="1"/>
          <p:nvPr/>
        </p:nvSpPr>
        <p:spPr>
          <a:xfrm>
            <a:off x="3968982" y="938435"/>
            <a:ext cx="203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Sliding area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651C183-ADDA-4AB0-ABD5-CE1A90FA7186}"/>
              </a:ext>
            </a:extLst>
          </p:cNvPr>
          <p:cNvSpPr txBox="1"/>
          <p:nvPr/>
        </p:nvSpPr>
        <p:spPr>
          <a:xfrm>
            <a:off x="6203857" y="973587"/>
            <a:ext cx="203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Bonded area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D0F12164-2DE8-48DB-85BD-F24470E3EA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261" y="1307767"/>
            <a:ext cx="2102701" cy="1348903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1CB675CE-DF17-40BB-93DC-6CAF6BCC6ADC}"/>
              </a:ext>
            </a:extLst>
          </p:cNvPr>
          <p:cNvSpPr txBox="1"/>
          <p:nvPr/>
        </p:nvSpPr>
        <p:spPr>
          <a:xfrm>
            <a:off x="1698683" y="938435"/>
            <a:ext cx="2031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contact area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EE47297-CAA4-46A5-8FB1-6949750C91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0789" y="4414039"/>
            <a:ext cx="2494522" cy="1453361"/>
          </a:xfrm>
          <a:prstGeom prst="rect">
            <a:avLst/>
          </a:prstGeom>
        </p:spPr>
      </p:pic>
      <p:grpSp>
        <p:nvGrpSpPr>
          <p:cNvPr id="44" name="Group 43">
            <a:extLst>
              <a:ext uri="{FF2B5EF4-FFF2-40B4-BE49-F238E27FC236}">
                <a16:creationId xmlns:a16="http://schemas.microsoft.com/office/drawing/2014/main" id="{CA734918-7DCD-4D1B-AC00-F0C1A04DF1B9}"/>
              </a:ext>
            </a:extLst>
          </p:cNvPr>
          <p:cNvGrpSpPr/>
          <p:nvPr/>
        </p:nvGrpSpPr>
        <p:grpSpPr>
          <a:xfrm>
            <a:off x="6203857" y="4409926"/>
            <a:ext cx="2198071" cy="584775"/>
            <a:chOff x="2840164" y="5570226"/>
            <a:chExt cx="2198071" cy="584775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9D3DA2EC-BB10-49B3-AA19-46915F191F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40164" y="5663846"/>
              <a:ext cx="223620" cy="165961"/>
            </a:xfrm>
            <a:prstGeom prst="rect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E6A48AA-5CB1-4401-B283-A27CB5BBB69E}"/>
                </a:ext>
              </a:extLst>
            </p:cNvPr>
            <p:cNvSpPr txBox="1"/>
            <p:nvPr/>
          </p:nvSpPr>
          <p:spPr>
            <a:xfrm>
              <a:off x="3073020" y="5570226"/>
              <a:ext cx="19652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Estimated supine configuration</a:t>
              </a:r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A7AF643-01F2-44CD-8A33-C4380A8479B3}"/>
              </a:ext>
            </a:extLst>
          </p:cNvPr>
          <p:cNvGrpSpPr/>
          <p:nvPr/>
        </p:nvGrpSpPr>
        <p:grpSpPr>
          <a:xfrm>
            <a:off x="6203857" y="5114466"/>
            <a:ext cx="2253009" cy="584775"/>
            <a:chOff x="6726612" y="5575012"/>
            <a:chExt cx="2253009" cy="584775"/>
          </a:xfrm>
        </p:grpSpPr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72F604FC-3AE1-4CBA-A1B3-0EB442AC509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726612" y="5673631"/>
              <a:ext cx="231014" cy="155963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82AC33A-D066-45C5-8B88-5ACFF6D88986}"/>
                </a:ext>
              </a:extLst>
            </p:cNvPr>
            <p:cNvSpPr txBox="1"/>
            <p:nvPr/>
          </p:nvSpPr>
          <p:spPr>
            <a:xfrm>
              <a:off x="6968224" y="5575012"/>
              <a:ext cx="201139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Measured supine configuration</a:t>
              </a:r>
              <a:endParaRPr 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53" name="Picture 52">
            <a:extLst>
              <a:ext uri="{FF2B5EF4-FFF2-40B4-BE49-F238E27FC236}">
                <a16:creationId xmlns:a16="http://schemas.microsoft.com/office/drawing/2014/main" id="{D666D687-378E-4D02-90CD-BBAAD139C4B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96664" y="4405849"/>
            <a:ext cx="2500678" cy="1461551"/>
          </a:xfrm>
          <a:prstGeom prst="rect">
            <a:avLst/>
          </a:prstGeom>
        </p:spPr>
      </p:pic>
      <p:sp>
        <p:nvSpPr>
          <p:cNvPr id="55" name="Oval 54">
            <a:extLst>
              <a:ext uri="{FF2B5EF4-FFF2-40B4-BE49-F238E27FC236}">
                <a16:creationId xmlns:a16="http://schemas.microsoft.com/office/drawing/2014/main" id="{F83495C2-2016-4929-9686-26ED6E9C9A4D}"/>
              </a:ext>
            </a:extLst>
          </p:cNvPr>
          <p:cNvSpPr/>
          <p:nvPr/>
        </p:nvSpPr>
        <p:spPr>
          <a:xfrm>
            <a:off x="2563754" y="4678557"/>
            <a:ext cx="572655" cy="728297"/>
          </a:xfrm>
          <a:prstGeom prst="ellipse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7E8B242D-5A77-4697-A089-A839D36A2B8B}"/>
              </a:ext>
            </a:extLst>
          </p:cNvPr>
          <p:cNvSpPr/>
          <p:nvPr/>
        </p:nvSpPr>
        <p:spPr>
          <a:xfrm rot="17693369">
            <a:off x="4069476" y="4726875"/>
            <a:ext cx="572655" cy="728297"/>
          </a:xfrm>
          <a:prstGeom prst="ellipse">
            <a:avLst/>
          </a:prstGeom>
          <a:noFill/>
          <a:ln w="2857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1450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5101</TotalTime>
  <Words>27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Mira, Anna (GE Healthcare)</dc:creator>
  <cp:lastModifiedBy>Mira, Anna (GE Healthcare)</cp:lastModifiedBy>
  <cp:revision>16</cp:revision>
  <dcterms:created xsi:type="dcterms:W3CDTF">2018-03-10T18:50:55Z</dcterms:created>
  <dcterms:modified xsi:type="dcterms:W3CDTF">2018-03-26T07:02:58Z</dcterms:modified>
</cp:coreProperties>
</file>